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media/image11.jpg" ContentType="image/jp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2"/>
  </p:notesMasterIdLst>
  <p:sldIdLst>
    <p:sldId id="256" r:id="rId4"/>
    <p:sldId id="1933" r:id="rId5"/>
    <p:sldId id="259" r:id="rId6"/>
    <p:sldId id="274" r:id="rId7"/>
    <p:sldId id="260" r:id="rId8"/>
    <p:sldId id="261" r:id="rId9"/>
    <p:sldId id="262" r:id="rId10"/>
    <p:sldId id="1935" r:id="rId11"/>
    <p:sldId id="1936" r:id="rId12"/>
    <p:sldId id="1937" r:id="rId13"/>
    <p:sldId id="1938" r:id="rId14"/>
    <p:sldId id="257" r:id="rId15"/>
    <p:sldId id="1939" r:id="rId16"/>
    <p:sldId id="273" r:id="rId17"/>
    <p:sldId id="272" r:id="rId18"/>
    <p:sldId id="1408" r:id="rId19"/>
    <p:sldId id="1409" r:id="rId20"/>
    <p:sldId id="19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view" id="{65FAB5FA-5FF9-43AB-8352-3DF34A8940CB}">
          <p14:sldIdLst>
            <p14:sldId id="256"/>
          </p14:sldIdLst>
        </p14:section>
        <p14:section name="Session 1" id="{493F6C2E-8F67-46D7-8FC9-B0F1A3CE0593}">
          <p14:sldIdLst>
            <p14:sldId id="1933"/>
            <p14:sldId id="259"/>
            <p14:sldId id="274"/>
            <p14:sldId id="260"/>
            <p14:sldId id="261"/>
            <p14:sldId id="262"/>
            <p14:sldId id="1935"/>
            <p14:sldId id="1936"/>
            <p14:sldId id="1937"/>
          </p14:sldIdLst>
        </p14:section>
        <p14:section name="Session 2" id="{458A3CC1-1262-469C-8276-5A7741AF6401}">
          <p14:sldIdLst>
            <p14:sldId id="1938"/>
            <p14:sldId id="257"/>
            <p14:sldId id="1939"/>
            <p14:sldId id="273"/>
            <p14:sldId id="272"/>
            <p14:sldId id="1408"/>
            <p14:sldId id="1409"/>
          </p14:sldIdLst>
        </p14:section>
        <p14:section name="Conclusion" id="{6224308F-03D0-4D9B-ABC6-C7E57480AD3D}">
          <p14:sldIdLst>
            <p14:sldId id="193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1796A-5929-4EB1-A819-9D1F9633D63B}" v="17" dt="2021-10-08T11:44:49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3" d="100"/>
          <a:sy n="73" d="100"/>
        </p:scale>
        <p:origin x="-104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D61796A-5929-4EB1-A819-9D1F9633D63B}"/>
    <pc:docChg chg="undo custSel addSld delSld modSld sldOrd addSection delSection modSection">
      <pc:chgData name="Marr, Gregory" userId="3561ba5d-ecd2-4074-b30a-c8c766e651bb" providerId="ADAL" clId="{DD61796A-5929-4EB1-A819-9D1F9633D63B}" dt="2021-10-08T12:01:17.130" v="660" actId="20577"/>
      <pc:docMkLst>
        <pc:docMk/>
      </pc:docMkLst>
      <pc:sldChg chg="modSp mod">
        <pc:chgData name="Marr, Gregory" userId="3561ba5d-ecd2-4074-b30a-c8c766e651bb" providerId="ADAL" clId="{DD61796A-5929-4EB1-A819-9D1F9633D63B}" dt="2021-10-08T12:01:17.130" v="660" actId="20577"/>
        <pc:sldMkLst>
          <pc:docMk/>
          <pc:sldMk cId="3718256054" sldId="256"/>
        </pc:sldMkLst>
        <pc:spChg chg="mod">
          <ac:chgData name="Marr, Gregory" userId="3561ba5d-ecd2-4074-b30a-c8c766e651bb" providerId="ADAL" clId="{DD61796A-5929-4EB1-A819-9D1F9633D63B}" dt="2021-10-08T12:01:17.130" v="660" actId="20577"/>
          <ac:spMkLst>
            <pc:docMk/>
            <pc:sldMk cId="3718256054" sldId="256"/>
            <ac:spMk id="3" creationId="{7BBCB605-46DD-4FEA-BE95-00A6ECA6D2F3}"/>
          </ac:spMkLst>
        </pc:spChg>
      </pc:sldChg>
      <pc:sldChg chg="modSp add mod">
        <pc:chgData name="Marr, Gregory" userId="3561ba5d-ecd2-4074-b30a-c8c766e651bb" providerId="ADAL" clId="{DD61796A-5929-4EB1-A819-9D1F9633D63B}" dt="2021-10-08T11:42:40.963" v="558" actId="20577"/>
        <pc:sldMkLst>
          <pc:docMk/>
          <pc:sldMk cId="1975586757" sldId="257"/>
        </pc:sldMkLst>
        <pc:spChg chg="mod">
          <ac:chgData name="Marr, Gregory" userId="3561ba5d-ecd2-4074-b30a-c8c766e651bb" providerId="ADAL" clId="{DD61796A-5929-4EB1-A819-9D1F9633D63B}" dt="2021-10-08T11:42:40.963" v="558" actId="20577"/>
          <ac:spMkLst>
            <pc:docMk/>
            <pc:sldMk cId="1975586757" sldId="257"/>
            <ac:spMk id="2" creationId="{C7739358-99FC-4E1D-B654-F19896643956}"/>
          </ac:spMkLst>
        </pc:spChg>
        <pc:grpChg chg="mod">
          <ac:chgData name="Marr, Gregory" userId="3561ba5d-ecd2-4074-b30a-c8c766e651bb" providerId="ADAL" clId="{DD61796A-5929-4EB1-A819-9D1F9633D63B}" dt="2021-10-08T11:40:59.224" v="551" actId="1076"/>
          <ac:grpSpMkLst>
            <pc:docMk/>
            <pc:sldMk cId="1975586757" sldId="257"/>
            <ac:grpSpMk id="15" creationId="{00000000-0000-0000-0000-000000000000}"/>
          </ac:grpSpMkLst>
        </pc:grp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16" creationId="{00000000-0000-0000-0000-000000000000}"/>
          </ac:picMkLst>
        </pc:pic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18" creationId="{00000000-0000-0000-0000-000000000000}"/>
          </ac:picMkLst>
        </pc:pic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19" creationId="{00000000-0000-0000-0000-000000000000}"/>
          </ac:picMkLst>
        </pc:pic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20" creationId="{00000000-0000-0000-0000-000000000000}"/>
          </ac:picMkLst>
        </pc:pic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21" creationId="{00000000-0000-0000-0000-000000000000}"/>
          </ac:picMkLst>
        </pc:pic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22" creationId="{00000000-0000-0000-0000-000000000000}"/>
          </ac:picMkLst>
        </pc:pic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23" creationId="{00000000-0000-0000-0000-000000000000}"/>
          </ac:picMkLst>
        </pc:picChg>
        <pc:picChg chg="mod">
          <ac:chgData name="Marr, Gregory" userId="3561ba5d-ecd2-4074-b30a-c8c766e651bb" providerId="ADAL" clId="{DD61796A-5929-4EB1-A819-9D1F9633D63B}" dt="2021-10-08T11:40:59.224" v="551" actId="1076"/>
          <ac:picMkLst>
            <pc:docMk/>
            <pc:sldMk cId="1975586757" sldId="257"/>
            <ac:picMk id="24" creationId="{00000000-0000-0000-0000-000000000000}"/>
          </ac:picMkLst>
        </pc:picChg>
      </pc:sldChg>
      <pc:sldChg chg="modSp mod">
        <pc:chgData name="Marr, Gregory" userId="3561ba5d-ecd2-4074-b30a-c8c766e651bb" providerId="ADAL" clId="{DD61796A-5929-4EB1-A819-9D1F9633D63B}" dt="2021-10-08T01:20:41.809" v="428" actId="113"/>
        <pc:sldMkLst>
          <pc:docMk/>
          <pc:sldMk cId="4249261707" sldId="259"/>
        </pc:sldMkLst>
        <pc:spChg chg="mod">
          <ac:chgData name="Marr, Gregory" userId="3561ba5d-ecd2-4074-b30a-c8c766e651bb" providerId="ADAL" clId="{DD61796A-5929-4EB1-A819-9D1F9633D63B}" dt="2021-10-08T01:20:41.809" v="428" actId="113"/>
          <ac:spMkLst>
            <pc:docMk/>
            <pc:sldMk cId="4249261707" sldId="259"/>
            <ac:spMk id="2" creationId="{C7739358-99FC-4E1D-B654-F19896643956}"/>
          </ac:spMkLst>
        </pc:spChg>
      </pc:sldChg>
      <pc:sldChg chg="addSp modSp mod">
        <pc:chgData name="Marr, Gregory" userId="3561ba5d-ecd2-4074-b30a-c8c766e651bb" providerId="ADAL" clId="{DD61796A-5929-4EB1-A819-9D1F9633D63B}" dt="2021-10-08T01:22:33.778" v="430" actId="114"/>
        <pc:sldMkLst>
          <pc:docMk/>
          <pc:sldMk cId="625795848" sldId="260"/>
        </pc:sldMkLst>
        <pc:spChg chg="mod">
          <ac:chgData name="Marr, Gregory" userId="3561ba5d-ecd2-4074-b30a-c8c766e651bb" providerId="ADAL" clId="{DD61796A-5929-4EB1-A819-9D1F9633D63B}" dt="2021-10-08T01:22:33.778" v="430" actId="114"/>
          <ac:spMkLst>
            <pc:docMk/>
            <pc:sldMk cId="625795848" sldId="260"/>
            <ac:spMk id="8" creationId="{00000000-0000-0000-0000-000000000000}"/>
          </ac:spMkLst>
        </pc:spChg>
        <pc:spChg chg="add mod">
          <ac:chgData name="Marr, Gregory" userId="3561ba5d-ecd2-4074-b30a-c8c766e651bb" providerId="ADAL" clId="{DD61796A-5929-4EB1-A819-9D1F9633D63B}" dt="2021-10-07T18:39:59.964" v="21" actId="313"/>
          <ac:spMkLst>
            <pc:docMk/>
            <pc:sldMk cId="625795848" sldId="260"/>
            <ac:spMk id="13" creationId="{406EE9D5-E87E-49C8-9E04-528DDE7DCC00}"/>
          </ac:spMkLst>
        </pc:spChg>
      </pc:sldChg>
      <pc:sldChg chg="addSp modSp mod">
        <pc:chgData name="Marr, Gregory" userId="3561ba5d-ecd2-4074-b30a-c8c766e651bb" providerId="ADAL" clId="{DD61796A-5929-4EB1-A819-9D1F9633D63B}" dt="2021-10-08T01:23:06.560" v="432" actId="114"/>
        <pc:sldMkLst>
          <pc:docMk/>
          <pc:sldMk cId="2600938010" sldId="261"/>
        </pc:sldMkLst>
        <pc:spChg chg="mod">
          <ac:chgData name="Marr, Gregory" userId="3561ba5d-ecd2-4074-b30a-c8c766e651bb" providerId="ADAL" clId="{DD61796A-5929-4EB1-A819-9D1F9633D63B}" dt="2021-10-08T01:23:06.560" v="432" actId="114"/>
          <ac:spMkLst>
            <pc:docMk/>
            <pc:sldMk cId="2600938010" sldId="261"/>
            <ac:spMk id="8" creationId="{00000000-0000-0000-0000-000000000000}"/>
          </ac:spMkLst>
        </pc:spChg>
        <pc:spChg chg="add mod">
          <ac:chgData name="Marr, Gregory" userId="3561ba5d-ecd2-4074-b30a-c8c766e651bb" providerId="ADAL" clId="{DD61796A-5929-4EB1-A819-9D1F9633D63B}" dt="2021-10-07T18:39:56.931" v="19" actId="313"/>
          <ac:spMkLst>
            <pc:docMk/>
            <pc:sldMk cId="2600938010" sldId="261"/>
            <ac:spMk id="12" creationId="{B5A644FF-B0AE-40FF-9F06-D06367060CE4}"/>
          </ac:spMkLst>
        </pc:spChg>
      </pc:sldChg>
      <pc:sldChg chg="addSp modSp mod">
        <pc:chgData name="Marr, Gregory" userId="3561ba5d-ecd2-4074-b30a-c8c766e651bb" providerId="ADAL" clId="{DD61796A-5929-4EB1-A819-9D1F9633D63B}" dt="2021-10-07T18:39:52.923" v="17" actId="313"/>
        <pc:sldMkLst>
          <pc:docMk/>
          <pc:sldMk cId="3030503327" sldId="262"/>
        </pc:sldMkLst>
        <pc:spChg chg="add mod">
          <ac:chgData name="Marr, Gregory" userId="3561ba5d-ecd2-4074-b30a-c8c766e651bb" providerId="ADAL" clId="{DD61796A-5929-4EB1-A819-9D1F9633D63B}" dt="2021-10-07T18:39:52.923" v="17" actId="313"/>
          <ac:spMkLst>
            <pc:docMk/>
            <pc:sldMk cId="3030503327" sldId="262"/>
            <ac:spMk id="12" creationId="{65EF22B8-5C27-4BE6-8B1B-25757445EC6B}"/>
          </ac:spMkLst>
        </pc:spChg>
      </pc:sldChg>
      <pc:sldChg chg="del">
        <pc:chgData name="Marr, Gregory" userId="3561ba5d-ecd2-4074-b30a-c8c766e651bb" providerId="ADAL" clId="{DD61796A-5929-4EB1-A819-9D1F9633D63B}" dt="2021-10-07T18:37:57.577" v="3" actId="47"/>
        <pc:sldMkLst>
          <pc:docMk/>
          <pc:sldMk cId="1975586757" sldId="264"/>
        </pc:sldMkLst>
      </pc:sldChg>
      <pc:sldChg chg="del">
        <pc:chgData name="Marr, Gregory" userId="3561ba5d-ecd2-4074-b30a-c8c766e651bb" providerId="ADAL" clId="{DD61796A-5929-4EB1-A819-9D1F9633D63B}" dt="2021-10-07T18:37:52.703" v="2" actId="47"/>
        <pc:sldMkLst>
          <pc:docMk/>
          <pc:sldMk cId="938025199" sldId="267"/>
        </pc:sldMkLst>
      </pc:sldChg>
      <pc:sldChg chg="del">
        <pc:chgData name="Marr, Gregory" userId="3561ba5d-ecd2-4074-b30a-c8c766e651bb" providerId="ADAL" clId="{DD61796A-5929-4EB1-A819-9D1F9633D63B}" dt="2021-10-07T18:37:50.400" v="1" actId="47"/>
        <pc:sldMkLst>
          <pc:docMk/>
          <pc:sldMk cId="2935591023" sldId="268"/>
        </pc:sldMkLst>
      </pc:sldChg>
      <pc:sldChg chg="del">
        <pc:chgData name="Marr, Gregory" userId="3561ba5d-ecd2-4074-b30a-c8c766e651bb" providerId="ADAL" clId="{DD61796A-5929-4EB1-A819-9D1F9633D63B}" dt="2021-10-07T18:37:44.787" v="0" actId="47"/>
        <pc:sldMkLst>
          <pc:docMk/>
          <pc:sldMk cId="2544876534" sldId="269"/>
        </pc:sldMkLst>
      </pc:sldChg>
      <pc:sldChg chg="del">
        <pc:chgData name="Marr, Gregory" userId="3561ba5d-ecd2-4074-b30a-c8c766e651bb" providerId="ADAL" clId="{DD61796A-5929-4EB1-A819-9D1F9633D63B}" dt="2021-10-07T18:38:03.107" v="5" actId="47"/>
        <pc:sldMkLst>
          <pc:docMk/>
          <pc:sldMk cId="53768407" sldId="270"/>
        </pc:sldMkLst>
      </pc:sldChg>
      <pc:sldChg chg="delSp modSp mod">
        <pc:chgData name="Marr, Gregory" userId="3561ba5d-ecd2-4074-b30a-c8c766e651bb" providerId="ADAL" clId="{DD61796A-5929-4EB1-A819-9D1F9633D63B}" dt="2021-10-08T01:16:14.456" v="415" actId="478"/>
        <pc:sldMkLst>
          <pc:docMk/>
          <pc:sldMk cId="2000917650" sldId="272"/>
        </pc:sldMkLst>
        <pc:spChg chg="mod">
          <ac:chgData name="Marr, Gregory" userId="3561ba5d-ecd2-4074-b30a-c8c766e651bb" providerId="ADAL" clId="{DD61796A-5929-4EB1-A819-9D1F9633D63B}" dt="2021-10-08T01:16:03.812" v="414" actId="113"/>
          <ac:spMkLst>
            <pc:docMk/>
            <pc:sldMk cId="2000917650" sldId="272"/>
            <ac:spMk id="26" creationId="{EFE67C3E-0278-4FF2-835F-6E54ACA1B945}"/>
          </ac:spMkLst>
        </pc:spChg>
        <pc:grpChg chg="del">
          <ac:chgData name="Marr, Gregory" userId="3561ba5d-ecd2-4074-b30a-c8c766e651bb" providerId="ADAL" clId="{DD61796A-5929-4EB1-A819-9D1F9633D63B}" dt="2021-10-08T01:16:14.456" v="415" actId="478"/>
          <ac:grpSpMkLst>
            <pc:docMk/>
            <pc:sldMk cId="2000917650" sldId="272"/>
            <ac:grpSpMk id="15" creationId="{00000000-0000-0000-0000-000000000000}"/>
          </ac:grpSpMkLst>
        </pc:grpChg>
      </pc:sldChg>
      <pc:sldChg chg="addSp delSp modSp mod">
        <pc:chgData name="Marr, Gregory" userId="3561ba5d-ecd2-4074-b30a-c8c766e651bb" providerId="ADAL" clId="{DD61796A-5929-4EB1-A819-9D1F9633D63B}" dt="2021-10-08T11:34:21.365" v="485" actId="122"/>
        <pc:sldMkLst>
          <pc:docMk/>
          <pc:sldMk cId="3585835793" sldId="273"/>
        </pc:sldMkLst>
        <pc:spChg chg="mod">
          <ac:chgData name="Marr, Gregory" userId="3561ba5d-ecd2-4074-b30a-c8c766e651bb" providerId="ADAL" clId="{DD61796A-5929-4EB1-A819-9D1F9633D63B}" dt="2021-10-08T11:34:21.365" v="485" actId="122"/>
          <ac:spMkLst>
            <pc:docMk/>
            <pc:sldMk cId="3585835793" sldId="273"/>
            <ac:spMk id="6" creationId="{CE28082C-E30E-4CD0-B3A9-7669A4A40079}"/>
          </ac:spMkLst>
        </pc:spChg>
        <pc:spChg chg="del mod">
          <ac:chgData name="Marr, Gregory" userId="3561ba5d-ecd2-4074-b30a-c8c766e651bb" providerId="ADAL" clId="{DD61796A-5929-4EB1-A819-9D1F9633D63B}" dt="2021-10-08T00:44:14.635" v="291" actId="478"/>
          <ac:spMkLst>
            <pc:docMk/>
            <pc:sldMk cId="3585835793" sldId="273"/>
            <ac:spMk id="7" creationId="{281BA3AB-CAC4-46DD-9889-9B3BF399CCC4}"/>
          </ac:spMkLst>
        </pc:spChg>
        <pc:spChg chg="add mod">
          <ac:chgData name="Marr, Gregory" userId="3561ba5d-ecd2-4074-b30a-c8c766e651bb" providerId="ADAL" clId="{DD61796A-5929-4EB1-A819-9D1F9633D63B}" dt="2021-10-08T00:46:49.216" v="331" actId="1076"/>
          <ac:spMkLst>
            <pc:docMk/>
            <pc:sldMk cId="3585835793" sldId="273"/>
            <ac:spMk id="8" creationId="{8268C0A2-1285-44FC-BB9A-6D429153B9B1}"/>
          </ac:spMkLst>
        </pc:spChg>
        <pc:spChg chg="mod">
          <ac:chgData name="Marr, Gregory" userId="3561ba5d-ecd2-4074-b30a-c8c766e651bb" providerId="ADAL" clId="{DD61796A-5929-4EB1-A819-9D1F9633D63B}" dt="2021-10-08T01:24:28.783" v="436" actId="20577"/>
          <ac:spMkLst>
            <pc:docMk/>
            <pc:sldMk cId="3585835793" sldId="273"/>
            <ac:spMk id="26" creationId="{519A88EA-39DB-48F4-99D6-669B54539D5A}"/>
          </ac:spMkLst>
        </pc:spChg>
        <pc:grpChg chg="mod">
          <ac:chgData name="Marr, Gregory" userId="3561ba5d-ecd2-4074-b30a-c8c766e651bb" providerId="ADAL" clId="{DD61796A-5929-4EB1-A819-9D1F9633D63B}" dt="2021-10-08T00:41:15.803" v="268" actId="1076"/>
          <ac:grpSpMkLst>
            <pc:docMk/>
            <pc:sldMk cId="3585835793" sldId="273"/>
            <ac:grpSpMk id="3" creationId="{00000000-0000-0000-0000-000000000000}"/>
          </ac:grpSpMkLst>
        </pc:grpChg>
        <pc:picChg chg="mod">
          <ac:chgData name="Marr, Gregory" userId="3561ba5d-ecd2-4074-b30a-c8c766e651bb" providerId="ADAL" clId="{DD61796A-5929-4EB1-A819-9D1F9633D63B}" dt="2021-10-08T00:46:38.399" v="330" actId="1076"/>
          <ac:picMkLst>
            <pc:docMk/>
            <pc:sldMk cId="3585835793" sldId="273"/>
            <ac:picMk id="17" creationId="{2024A84B-9CA6-4C6E-B3F1-4850C9090538}"/>
          </ac:picMkLst>
        </pc:picChg>
        <pc:picChg chg="mod">
          <ac:chgData name="Marr, Gregory" userId="3561ba5d-ecd2-4074-b30a-c8c766e651bb" providerId="ADAL" clId="{DD61796A-5929-4EB1-A819-9D1F9633D63B}" dt="2021-10-08T00:48:55.767" v="368" actId="1076"/>
          <ac:picMkLst>
            <pc:docMk/>
            <pc:sldMk cId="3585835793" sldId="273"/>
            <ac:picMk id="27" creationId="{EB869AE4-5920-45C7-8D34-C690C694DB08}"/>
          </ac:picMkLst>
        </pc:picChg>
      </pc:sldChg>
      <pc:sldChg chg="modSp mod">
        <pc:chgData name="Marr, Gregory" userId="3561ba5d-ecd2-4074-b30a-c8c766e651bb" providerId="ADAL" clId="{DD61796A-5929-4EB1-A819-9D1F9633D63B}" dt="2021-10-08T11:57:04.607" v="631"/>
        <pc:sldMkLst>
          <pc:docMk/>
          <pc:sldMk cId="3511644206" sldId="274"/>
        </pc:sldMkLst>
        <pc:spChg chg="mod">
          <ac:chgData name="Marr, Gregory" userId="3561ba5d-ecd2-4074-b30a-c8c766e651bb" providerId="ADAL" clId="{DD61796A-5929-4EB1-A819-9D1F9633D63B}" dt="2021-10-08T11:57:04.607" v="631"/>
          <ac:spMkLst>
            <pc:docMk/>
            <pc:sldMk cId="3511644206" sldId="274"/>
            <ac:spMk id="2" creationId="{C7739358-99FC-4E1D-B654-F19896643956}"/>
          </ac:spMkLst>
        </pc:spChg>
      </pc:sldChg>
      <pc:sldChg chg="modSp add mod">
        <pc:chgData name="Marr, Gregory" userId="3561ba5d-ecd2-4074-b30a-c8c766e651bb" providerId="ADAL" clId="{DD61796A-5929-4EB1-A819-9D1F9633D63B}" dt="2021-10-08T11:34:39.755" v="486"/>
        <pc:sldMkLst>
          <pc:docMk/>
          <pc:sldMk cId="2332091074" sldId="1408"/>
        </pc:sldMkLst>
        <pc:spChg chg="mod">
          <ac:chgData name="Marr, Gregory" userId="3561ba5d-ecd2-4074-b30a-c8c766e651bb" providerId="ADAL" clId="{DD61796A-5929-4EB1-A819-9D1F9633D63B}" dt="2021-10-08T11:34:39.755" v="486"/>
          <ac:spMkLst>
            <pc:docMk/>
            <pc:sldMk cId="2332091074" sldId="1408"/>
            <ac:spMk id="2" creationId="{C7739358-99FC-4E1D-B654-F19896643956}"/>
          </ac:spMkLst>
        </pc:spChg>
      </pc:sldChg>
      <pc:sldChg chg="modSp add mod">
        <pc:chgData name="Marr, Gregory" userId="3561ba5d-ecd2-4074-b30a-c8c766e651bb" providerId="ADAL" clId="{DD61796A-5929-4EB1-A819-9D1F9633D63B}" dt="2021-10-08T01:26:36.469" v="441" actId="114"/>
        <pc:sldMkLst>
          <pc:docMk/>
          <pc:sldMk cId="3456850420" sldId="1409"/>
        </pc:sldMkLst>
        <pc:spChg chg="mod">
          <ac:chgData name="Marr, Gregory" userId="3561ba5d-ecd2-4074-b30a-c8c766e651bb" providerId="ADAL" clId="{DD61796A-5929-4EB1-A819-9D1F9633D63B}" dt="2021-10-08T01:26:36.469" v="441" actId="114"/>
          <ac:spMkLst>
            <pc:docMk/>
            <pc:sldMk cId="3456850420" sldId="1409"/>
            <ac:spMk id="2" creationId="{C7739358-99FC-4E1D-B654-F19896643956}"/>
          </ac:spMkLst>
        </pc:spChg>
      </pc:sldChg>
      <pc:sldChg chg="modSp mod">
        <pc:chgData name="Marr, Gregory" userId="3561ba5d-ecd2-4074-b30a-c8c766e651bb" providerId="ADAL" clId="{DD61796A-5929-4EB1-A819-9D1F9633D63B}" dt="2021-10-08T11:57:11.702" v="632"/>
        <pc:sldMkLst>
          <pc:docMk/>
          <pc:sldMk cId="3496378389" sldId="1933"/>
        </pc:sldMkLst>
        <pc:spChg chg="mod">
          <ac:chgData name="Marr, Gregory" userId="3561ba5d-ecd2-4074-b30a-c8c766e651bb" providerId="ADAL" clId="{DD61796A-5929-4EB1-A819-9D1F9633D63B}" dt="2021-10-08T11:57:11.702" v="632"/>
          <ac:spMkLst>
            <pc:docMk/>
            <pc:sldMk cId="3496378389" sldId="1933"/>
            <ac:spMk id="2" creationId="{C7739358-99FC-4E1D-B654-F19896643956}"/>
          </ac:spMkLst>
        </pc:spChg>
      </pc:sldChg>
      <pc:sldChg chg="modSp add mod ord">
        <pc:chgData name="Marr, Gregory" userId="3561ba5d-ecd2-4074-b30a-c8c766e651bb" providerId="ADAL" clId="{DD61796A-5929-4EB1-A819-9D1F9633D63B}" dt="2021-10-08T11:37:25.698" v="506" actId="20577"/>
        <pc:sldMkLst>
          <pc:docMk/>
          <pc:sldMk cId="439185166" sldId="1934"/>
        </pc:sldMkLst>
        <pc:spChg chg="mod">
          <ac:chgData name="Marr, Gregory" userId="3561ba5d-ecd2-4074-b30a-c8c766e651bb" providerId="ADAL" clId="{DD61796A-5929-4EB1-A819-9D1F9633D63B}" dt="2021-10-08T11:37:25.698" v="506" actId="20577"/>
          <ac:spMkLst>
            <pc:docMk/>
            <pc:sldMk cId="439185166" sldId="1934"/>
            <ac:spMk id="2" creationId="{B1A47E6F-AA2A-4BF1-BEDC-B0A99E606125}"/>
          </ac:spMkLst>
        </pc:spChg>
        <pc:spChg chg="mod">
          <ac:chgData name="Marr, Gregory" userId="3561ba5d-ecd2-4074-b30a-c8c766e651bb" providerId="ADAL" clId="{DD61796A-5929-4EB1-A819-9D1F9633D63B}" dt="2021-10-07T18:50:19.810" v="258" actId="20577"/>
          <ac:spMkLst>
            <pc:docMk/>
            <pc:sldMk cId="439185166" sldId="1934"/>
            <ac:spMk id="3" creationId="{7BBCB605-46DD-4FEA-BE95-00A6ECA6D2F3}"/>
          </ac:spMkLst>
        </pc:spChg>
      </pc:sldChg>
      <pc:sldChg chg="modSp add mod">
        <pc:chgData name="Marr, Gregory" userId="3561ba5d-ecd2-4074-b30a-c8c766e651bb" providerId="ADAL" clId="{DD61796A-5929-4EB1-A819-9D1F9633D63B}" dt="2021-10-08T11:44:12.973" v="566" actId="14100"/>
        <pc:sldMkLst>
          <pc:docMk/>
          <pc:sldMk cId="1392625975" sldId="1935"/>
        </pc:sldMkLst>
        <pc:spChg chg="mod">
          <ac:chgData name="Marr, Gregory" userId="3561ba5d-ecd2-4074-b30a-c8c766e651bb" providerId="ADAL" clId="{DD61796A-5929-4EB1-A819-9D1F9633D63B}" dt="2021-10-08T11:44:12.973" v="566" actId="14100"/>
          <ac:spMkLst>
            <pc:docMk/>
            <pc:sldMk cId="1392625975" sldId="1935"/>
            <ac:spMk id="2" creationId="{C7739358-99FC-4E1D-B654-F19896643956}"/>
          </ac:spMkLst>
        </pc:spChg>
      </pc:sldChg>
      <pc:sldChg chg="addSp modSp add mod">
        <pc:chgData name="Marr, Gregory" userId="3561ba5d-ecd2-4074-b30a-c8c766e651bb" providerId="ADAL" clId="{DD61796A-5929-4EB1-A819-9D1F9633D63B}" dt="2021-10-08T11:50:01.600" v="629" actId="1076"/>
        <pc:sldMkLst>
          <pc:docMk/>
          <pc:sldMk cId="3133041805" sldId="1936"/>
        </pc:sldMkLst>
        <pc:spChg chg="mod">
          <ac:chgData name="Marr, Gregory" userId="3561ba5d-ecd2-4074-b30a-c8c766e651bb" providerId="ADAL" clId="{DD61796A-5929-4EB1-A819-9D1F9633D63B}" dt="2021-10-08T11:50:01.600" v="629" actId="1076"/>
          <ac:spMkLst>
            <pc:docMk/>
            <pc:sldMk cId="3133041805" sldId="1936"/>
            <ac:spMk id="13" creationId="{00000000-0000-0000-0000-000000000000}"/>
          </ac:spMkLst>
        </pc:spChg>
        <pc:spChg chg="add mod">
          <ac:chgData name="Marr, Gregory" userId="3561ba5d-ecd2-4074-b30a-c8c766e651bb" providerId="ADAL" clId="{DD61796A-5929-4EB1-A819-9D1F9633D63B}" dt="2021-10-08T11:44:42.753" v="593" actId="14100"/>
          <ac:spMkLst>
            <pc:docMk/>
            <pc:sldMk cId="3133041805" sldId="1936"/>
            <ac:spMk id="26" creationId="{7DFEFD57-7232-4D3F-BB3E-82AF87302F44}"/>
          </ac:spMkLst>
        </pc:spChg>
      </pc:sldChg>
      <pc:sldChg chg="addSp modSp add mod">
        <pc:chgData name="Marr, Gregory" userId="3561ba5d-ecd2-4074-b30a-c8c766e651bb" providerId="ADAL" clId="{DD61796A-5929-4EB1-A819-9D1F9633D63B}" dt="2021-10-08T11:50:11.343" v="630" actId="14100"/>
        <pc:sldMkLst>
          <pc:docMk/>
          <pc:sldMk cId="3253455815" sldId="1937"/>
        </pc:sldMkLst>
        <pc:spChg chg="mod">
          <ac:chgData name="Marr, Gregory" userId="3561ba5d-ecd2-4074-b30a-c8c766e651bb" providerId="ADAL" clId="{DD61796A-5929-4EB1-A819-9D1F9633D63B}" dt="2021-10-08T11:48:16.377" v="618" actId="114"/>
          <ac:spMkLst>
            <pc:docMk/>
            <pc:sldMk cId="3253455815" sldId="1937"/>
            <ac:spMk id="8" creationId="{00000000-0000-0000-0000-000000000000}"/>
          </ac:spMkLst>
        </pc:spChg>
        <pc:spChg chg="add mod">
          <ac:chgData name="Marr, Gregory" userId="3561ba5d-ecd2-4074-b30a-c8c766e651bb" providerId="ADAL" clId="{DD61796A-5929-4EB1-A819-9D1F9633D63B}" dt="2021-10-08T11:50:11.343" v="630" actId="14100"/>
          <ac:spMkLst>
            <pc:docMk/>
            <pc:sldMk cId="3253455815" sldId="1937"/>
            <ac:spMk id="12" creationId="{849B2077-1D35-4982-BBBA-FB85EAC10C81}"/>
          </ac:spMkLst>
        </pc:spChg>
      </pc:sldChg>
      <pc:sldChg chg="modSp add mod">
        <pc:chgData name="Marr, Gregory" userId="3561ba5d-ecd2-4074-b30a-c8c766e651bb" providerId="ADAL" clId="{DD61796A-5929-4EB1-A819-9D1F9633D63B}" dt="2021-10-08T11:43:22.942" v="562" actId="114"/>
        <pc:sldMkLst>
          <pc:docMk/>
          <pc:sldMk cId="2514037904" sldId="1938"/>
        </pc:sldMkLst>
        <pc:spChg chg="mod">
          <ac:chgData name="Marr, Gregory" userId="3561ba5d-ecd2-4074-b30a-c8c766e651bb" providerId="ADAL" clId="{DD61796A-5929-4EB1-A819-9D1F9633D63B}" dt="2021-10-08T11:43:22.942" v="562" actId="114"/>
          <ac:spMkLst>
            <pc:docMk/>
            <pc:sldMk cId="2514037904" sldId="1938"/>
            <ac:spMk id="2" creationId="{C7739358-99FC-4E1D-B654-F19896643956}"/>
          </ac:spMkLst>
        </pc:spChg>
      </pc:sldChg>
      <pc:sldChg chg="modSp add mod">
        <pc:chgData name="Marr, Gregory" userId="3561ba5d-ecd2-4074-b30a-c8c766e651bb" providerId="ADAL" clId="{DD61796A-5929-4EB1-A819-9D1F9633D63B}" dt="2021-10-08T11:39:47.706" v="519" actId="1076"/>
        <pc:sldMkLst>
          <pc:docMk/>
          <pc:sldMk cId="451843226" sldId="1939"/>
        </pc:sldMkLst>
        <pc:spChg chg="mod">
          <ac:chgData name="Marr, Gregory" userId="3561ba5d-ecd2-4074-b30a-c8c766e651bb" providerId="ADAL" clId="{DD61796A-5929-4EB1-A819-9D1F9633D63B}" dt="2021-10-08T11:39:47.706" v="519" actId="1076"/>
          <ac:spMkLst>
            <pc:docMk/>
            <pc:sldMk cId="451843226" sldId="1939"/>
            <ac:spMk id="2" creationId="{C7739358-99FC-4E1D-B654-F198966439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639F-3E40-4C47-AD47-AB4526070D06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0F3F-3EF6-433D-B6C7-1878BCA27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2352-AA00-4B1B-82F5-91B4F1F32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2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5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5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0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2352-AA00-4B1B-82F5-91B4F1F32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2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2352-AA00-4B1B-82F5-91B4F1F32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5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2352-AA00-4B1B-82F5-91B4F1F32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3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2352-AA00-4B1B-82F5-91B4F1F32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56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2352-AA00-4B1B-82F5-91B4F1F32F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1E1A1-63F3-4AD6-8F5F-0DBEC52A5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D823F2-9E44-4BEE-8AF6-5488D43C3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D06B63-16B8-49E6-A582-FE80A86E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6F9A73-E5C6-47C0-8B13-4433D55B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64C737-0057-43C5-AF42-736AD8A5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F3362-08C9-43CC-AF7E-C4453D4C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2220D5-B7A3-429D-B25A-5D50531E5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2357A1-DDDD-40D9-99F9-6E385D69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CE600B-5C72-4730-A3BF-69114E97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AEC3D-E6AD-4CB9-8687-A0FF60D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3B6CA94-0AEB-41F6-AFC6-A7668A91F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2C8AC7-13DB-4C6E-AECA-BE2D29B87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118CE-0040-44A0-97CD-87B5F443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7DDB3-882D-438B-A893-5069AC14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A4AAFF-A7FC-476F-98F5-4FB02769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34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81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5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7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5773F-BA6C-490A-9466-D8A0B089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8FD725-65AB-4533-87E6-EAD28345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C1A3A8-04A8-448D-938D-68E99F18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EBDF6-3006-48FF-A674-9C892EAA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397D4C-8666-4BF5-BD7A-D4D86907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11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33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991F9-371F-426E-8D46-B027D7EF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F22B53-8848-410A-A349-6C80A89F3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29E61-7D2F-48F3-8AB6-5FB42744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1C21-CAD6-408E-AFE0-73825776099D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432BA4-9148-4AD4-8826-9C3BDEDA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5FF4CE-1007-4467-8831-762705DD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5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953789" y="2871971"/>
            <a:ext cx="7380515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5067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3964674" y="2301900"/>
            <a:ext cx="7380515" cy="470669"/>
          </a:xfrm>
        </p:spPr>
        <p:txBody>
          <a:bodyPr/>
          <a:lstStyle>
            <a:lvl1pPr marL="0" indent="0">
              <a:buNone/>
              <a:defRPr sz="3733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3964674" y="4630988"/>
            <a:ext cx="7380515" cy="470669"/>
          </a:xfrm>
        </p:spPr>
        <p:txBody>
          <a:bodyPr/>
          <a:lstStyle>
            <a:lvl1pPr marL="0" indent="0">
              <a:buNone/>
              <a:defRPr sz="2667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6226" r="-336" b="18699"/>
          <a:stretch/>
        </p:blipFill>
        <p:spPr>
          <a:xfrm>
            <a:off x="1" y="0"/>
            <a:ext cx="12296633" cy="69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89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972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906915"/>
          </a:xfrm>
        </p:spPr>
        <p:txBody>
          <a:bodyPr anchor="t">
            <a:normAutofit/>
          </a:bodyPr>
          <a:lstStyle>
            <a:lvl1pPr>
              <a:defRPr sz="3733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00352"/>
            <a:ext cx="10515600" cy="41973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72"/>
          <a:stretch/>
        </p:blipFill>
        <p:spPr>
          <a:xfrm>
            <a:off x="157711" y="139811"/>
            <a:ext cx="674141" cy="3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9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368"/>
            <a:ext cx="5181600" cy="538933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368"/>
            <a:ext cx="5181600" cy="53893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111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4" y="365129"/>
            <a:ext cx="944721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133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444182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2133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7"/>
            <a:ext cx="5183188" cy="444182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6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686" y="2"/>
            <a:ext cx="157840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 userDrawn="1"/>
        </p:nvSpPr>
        <p:spPr>
          <a:xfrm>
            <a:off x="1685" y="2"/>
            <a:ext cx="12190315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939277" y="214375"/>
            <a:ext cx="5200999" cy="1412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6238241" y="2555749"/>
            <a:ext cx="885951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80" y="1935"/>
            <a:ext cx="1124221" cy="4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B33D2-51E0-486A-B2BC-5C8D5B5F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2E8054-C785-4C4E-8101-0A830B5C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908143-BC92-45AD-8FD5-6CA0A10E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26C822-155A-4DCA-B23E-2573FC42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D374C-8E70-49D7-9E2D-14D37A88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4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95401"/>
            <a:ext cx="5435757" cy="2215663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812800" y="3505201"/>
            <a:ext cx="5435757" cy="2215663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48244" y="1295401"/>
            <a:ext cx="5435757" cy="2215663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248244" y="3505201"/>
            <a:ext cx="5435757" cy="2215663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304802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>
                <a:solidFill>
                  <a:prstClr val="white"/>
                </a:solidFill>
              </a:rPr>
              <a:pPr algn="r"/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100" b="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12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92214" y="165239"/>
            <a:ext cx="9427028" cy="1325563"/>
          </a:xfr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304802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>
                <a:solidFill>
                  <a:prstClr val="white"/>
                </a:solidFill>
              </a:rPr>
              <a:pPr algn="r"/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93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61935" y="128905"/>
            <a:ext cx="9427028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304802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>
                <a:solidFill>
                  <a:prstClr val="white"/>
                </a:solidFill>
              </a:rPr>
              <a:pPr algn="r"/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93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60163"/>
            <a:ext cx="59944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143002"/>
            <a:ext cx="5994400" cy="1169551"/>
          </a:xfrm>
        </p:spPr>
        <p:txBody>
          <a:bodyPr/>
          <a:lstStyle>
            <a:lvl1pPr algn="l">
              <a:defRPr b="1">
                <a:solidFill>
                  <a:srgbClr val="112E5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908800" y="1149173"/>
            <a:ext cx="47752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1480801" y="304802"/>
            <a:ext cx="5368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0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2" y="1647093"/>
            <a:ext cx="2716628" cy="1107323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304802"/>
            <a:ext cx="6096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002" y="1676400"/>
            <a:ext cx="2716628" cy="1107323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99202" y="1676400"/>
            <a:ext cx="2716628" cy="1107323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9042401" y="1676402"/>
            <a:ext cx="2732259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9042402" y="2819400"/>
            <a:ext cx="2716628" cy="1107323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812802" y="2790093"/>
            <a:ext cx="2716628" cy="1107323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3556002" y="2819400"/>
            <a:ext cx="2716628" cy="1107323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299201" y="2790095"/>
            <a:ext cx="2732259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6299202" y="3933093"/>
            <a:ext cx="2716628" cy="1107323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812802" y="3933093"/>
            <a:ext cx="2716628" cy="1107323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3556001" y="3933095"/>
            <a:ext cx="2732259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9042402" y="3962400"/>
            <a:ext cx="2716628" cy="1107323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071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1465" y="116633"/>
            <a:ext cx="9144331" cy="66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56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54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60163"/>
            <a:ext cx="59944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143002"/>
            <a:ext cx="5994400" cy="1169551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908800" y="1149173"/>
            <a:ext cx="47752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77">
              <a:defRPr/>
            </a:pPr>
            <a:fld id="{393CF724-F9E0-44B8-95BD-D38D8B22F53D}" type="slidenum">
              <a:rPr lang="es-ES" smtClean="0">
                <a:solidFill>
                  <a:prstClr val="white"/>
                </a:solidFill>
              </a:rPr>
              <a:pPr defTabSz="914377">
                <a:defRPr/>
              </a:pPr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48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18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2" y="1676400"/>
            <a:ext cx="2716628" cy="1107323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002" y="1676400"/>
            <a:ext cx="2716628" cy="1107323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99202" y="1676400"/>
            <a:ext cx="2716628" cy="1107323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9042401" y="1676402"/>
            <a:ext cx="2732259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9042402" y="2819400"/>
            <a:ext cx="2716628" cy="1107323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812802" y="2819400"/>
            <a:ext cx="2716628" cy="1107323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3556002" y="2819400"/>
            <a:ext cx="2716628" cy="1107323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299201" y="2819402"/>
            <a:ext cx="2732259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6299202" y="3962400"/>
            <a:ext cx="2716628" cy="1107323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812802" y="3962400"/>
            <a:ext cx="2716628" cy="1107323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3556001" y="3962402"/>
            <a:ext cx="2732259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9042402" y="3962400"/>
            <a:ext cx="2716628" cy="1107323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304802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>
                <a:solidFill>
                  <a:prstClr val="white"/>
                </a:solidFill>
              </a:rPr>
              <a:pPr algn="r"/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8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8AF2A-FB86-45DC-B594-555C4783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B7B3E4-D62D-4FB5-BF7F-8BD2C7882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C5813C-10E1-401C-B25E-943396138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8645D-BF57-4993-9114-0865AEBA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DE44A-4A73-4083-B341-5418A990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78FC66-1554-4A65-B6CF-2ACB70B7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5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274297" y="188641"/>
            <a:ext cx="9244608" cy="66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575795" y="6550224"/>
            <a:ext cx="609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CF724-F9E0-44B8-95BD-D38D8B22F53D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84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05578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EDEB4-2895-47ED-992C-04C27AEA8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7A5F7C-B4D2-48B7-B033-D65C717D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5BA08-2117-4585-961F-033F69A0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8112-F015-499A-9EB0-642680FD2188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49DCC-6694-4D91-97DB-60CA7F05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3E8B3-3CBC-48E8-829C-CA8FECD5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1596-B018-42C1-86E0-4AF3DE5E7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0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8TH MAC MEETING – 6-7 NOVEMBER 2018 - RENAUD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157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BB3F13-9CEF-457B-8C68-BA53D5C7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27AB07-1E89-43C4-BD4D-77A3D8D3C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D5D129-1BBB-4F0B-B7FD-60133A3CE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7EFE5E-51A9-4922-8EF5-D2BFEACC3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408C96-F243-4AD7-B54B-AE678E241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D7E057-C8CB-4CFD-8F6B-FEB56C1C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6BAC69-A607-405A-9A66-FA59CCA9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7958CD-AAE4-447C-8FFB-8BD0CE96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4088A-9DA2-44BA-879D-4E3D00A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B62E25-C72D-49E8-A136-C9924BAF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888ECF-D0A1-4B94-9777-76D89376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00EC03-B157-4E09-B10B-832364F5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4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74C067-4F8C-40F9-8D31-512D8119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566F01-32D2-4574-BCBE-432CC2CF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20086D-706A-4A33-944B-EFA3C65A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2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89A8A-EA67-477B-86D7-523BF316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4AE9B-00DD-4438-B7B6-53C63461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210EE-ED2C-4C6A-B0E8-7D1064E6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AA12C2-9C9F-4A69-8BF1-3028AF74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FDFBED-5539-45D9-88CF-F8A8EE19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E88C3E-F22A-419B-9376-1CBA08EE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F74D1-C70A-45EA-91FF-72D1033B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E79C86-5225-4A14-A3B8-0257D8211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EB5A2-B33F-4F20-8D5A-434D60A3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FA9763-FF88-49A4-B3EA-33110127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AF030C-2A3A-4ECC-A00D-308861F8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CC5AF1-1689-4A3C-A870-759377F1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D62699-BF50-4A84-906A-2E59A62A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4DE1BE-791C-43C7-82C5-219DDF71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E7D032-ECDC-4754-B9BA-2980BF722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45C6-F814-46D1-8D9F-462188D6458C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06AB4C-5B4F-4A03-8203-E0EA653B7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41F0DA-CBA8-4D38-B62E-B0FD23313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7737-27C4-4782-8BF9-D9A60804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C5BDF094-ECC1-4E7F-8ECC-FBD4C1676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6" y="177349"/>
            <a:ext cx="94270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7545"/>
            <a:ext cx="10515600" cy="529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6771" y="64928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z="2400" smtClean="0"/>
              <a:pPr/>
              <a:t>‹#›</a:t>
            </a:fld>
            <a:endParaRPr lang="es-E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722" y="6492876"/>
            <a:ext cx="439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" y="-3279"/>
            <a:ext cx="1218961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1"/>
          <a:stretch/>
        </p:blipFill>
        <p:spPr>
          <a:xfrm>
            <a:off x="-2336257" y="-287785"/>
            <a:ext cx="804557" cy="4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hf hdr="0"/>
  <p:txStyles>
    <p:titleStyle>
      <a:lvl1pPr algn="r" defTabSz="1219140" rtl="0" eaLnBrk="1" latinLnBrk="0" hangingPunct="1">
        <a:lnSpc>
          <a:spcPct val="90000"/>
        </a:lnSpc>
        <a:spcBef>
          <a:spcPct val="0"/>
        </a:spcBef>
        <a:buNone/>
        <a:defRPr lang="en-US" sz="24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2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7E6F-AA2A-4BF1-BEDC-B0A99E606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42" y="2601119"/>
            <a:ext cx="9272337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 Discussion</a:t>
            </a:r>
            <a:br>
              <a:rPr lang="en-US" dirty="0"/>
            </a:br>
            <a:r>
              <a:rPr lang="en-US" dirty="0"/>
              <a:t> Sessions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BCB605-46DD-4FEA-BE95-00A6ECA6D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810" y="4463715"/>
            <a:ext cx="9144000" cy="11110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Review of Topics</a:t>
            </a:r>
          </a:p>
          <a:p>
            <a:r>
              <a:rPr lang="en-US" dirty="0"/>
              <a:t>Gregory Marr, BNL</a:t>
            </a:r>
          </a:p>
          <a:p>
            <a:r>
              <a:rPr lang="en-US"/>
              <a:t>Julian Brower, STFC/ISIS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5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197" y="219195"/>
            <a:ext cx="11323608" cy="59464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rgbClr val="1A214D"/>
                </a:solidFill>
                <a:latin typeface="D-DIN"/>
              </a:rPr>
              <a:t>2. Towards outside the Control Room :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With colleagues / experts on a daily basis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In some Institutes: only very few contacts with experts (Control Room is THE dedicated place for operators).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Others Institutes : informal way : experts and operators can meet in Control Room and exchange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ESRF case 1: Technicians/Engineers/Physicists are requested </a:t>
            </a:r>
            <a:r>
              <a:rPr lang="en-US" sz="1600" u="sng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by contract </a:t>
            </a: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to make occasional shift work in </a:t>
            </a:r>
            <a:r>
              <a:rPr lang="en-US" sz="16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binoma</a:t>
            </a: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with the Operators. This forces discussions and informal training between experts and Control Room operators.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ESRF case 2: For </a:t>
            </a:r>
            <a:r>
              <a:rPr lang="en-US" sz="1600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non urgent technical issues</a:t>
            </a: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, operator writes his request in the e-logbook. The link of the record is </a:t>
            </a:r>
            <a:r>
              <a:rPr lang="en-US" sz="1600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automatically forwarded by mail </a:t>
            </a: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to expert. Expert is supposed to answer in a special dedicated field (“reply from expert”).</a:t>
            </a:r>
          </a:p>
          <a:p>
            <a:pPr marL="800100" lvl="1" indent="-342900" algn="just">
              <a:lnSpc>
                <a:spcPct val="150000"/>
              </a:lnSpc>
              <a:buAutoNum type="arabicPeriod" startAt="2"/>
            </a:pP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With experts for </a:t>
            </a:r>
            <a:r>
              <a:rPr lang="en-US" sz="1600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urgent help </a:t>
            </a:r>
            <a:r>
              <a:rPr lang="en-US" sz="16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(on-call system)</a:t>
            </a:r>
          </a:p>
          <a:p>
            <a:pPr lvl="2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On-call system is used in most Institutes with different level of flexibility </a:t>
            </a:r>
          </a:p>
          <a:p>
            <a:pPr lvl="3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In a Lab, any expert can be called 24/24 if considered necessary by the Operator, to solve urgent issue</a:t>
            </a:r>
          </a:p>
          <a:p>
            <a:pPr lvl="3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In most Labs : 1 expert on standby for every sub-system. The operator is authorized to call ONLY the on-call. If the on-call can not solve the issue, the </a:t>
            </a:r>
            <a:r>
              <a:rPr lang="en-US" sz="1600" b="1" i="1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on-call</a:t>
            </a: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 (and NOT the operator) will </a:t>
            </a:r>
            <a:r>
              <a:rPr lang="en-US" sz="1600" b="1" i="1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decide to call others </a:t>
            </a: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expert colleagues.</a:t>
            </a:r>
          </a:p>
          <a:p>
            <a:pPr lvl="3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Some Labs: escalade system : Operator calls the </a:t>
            </a:r>
            <a:r>
              <a:rPr lang="en-US" sz="1600" b="1" i="1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Group Leader </a:t>
            </a: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who </a:t>
            </a:r>
            <a:r>
              <a:rPr lang="en-US" sz="1600" b="1" i="1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will decide who to call </a:t>
            </a:r>
            <a:r>
              <a:rPr lang="en-US" sz="1600" dirty="0">
                <a:solidFill>
                  <a:srgbClr val="1A214D"/>
                </a:solidFill>
                <a:latin typeface="D-DIN"/>
                <a:cs typeface="FrankRuehl" panose="020E0503060101010101" pitchFamily="34" charset="-79"/>
              </a:rPr>
              <a:t>next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9B2077-1D35-4982-BBBA-FB85EAC10C81}"/>
              </a:ext>
            </a:extLst>
          </p:cNvPr>
          <p:cNvSpPr txBox="1"/>
          <p:nvPr/>
        </p:nvSpPr>
        <p:spPr>
          <a:xfrm>
            <a:off x="5512526" y="219195"/>
            <a:ext cx="6245278" cy="79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DIN Condensed" pitchFamily="2" charset="0"/>
              </a:rPr>
              <a:t>COMMUNICATION AND SHIFT-WORK</a:t>
            </a:r>
            <a:endParaRPr lang="es-ES" sz="1400" b="1" i="1" dirty="0">
              <a:solidFill>
                <a:srgbClr val="1A214D"/>
              </a:solidFill>
              <a:latin typeface="DIN Condensed" pitchFamily="2" charset="0"/>
              <a:cs typeface="FrankRuehl" panose="020E05030601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14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Moderator</a:t>
            </a: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 </a:t>
            </a:r>
            <a:r>
              <a:rPr lang="en-U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Laurent HARDY – ESRF </a:t>
            </a:r>
            <a:endParaRPr lang="es-ES" sz="3200" b="1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345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76200"/>
            <a:ext cx="8991600" cy="2390306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524000" y="2295628"/>
            <a:ext cx="914400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Parallel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Discussion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II: </a:t>
            </a: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Training operators under high availability standards</a:t>
            </a:r>
          </a:p>
          <a:p>
            <a:pPr algn="ctr">
              <a:lnSpc>
                <a:spcPct val="150000"/>
              </a:lnSpc>
            </a:pPr>
            <a:r>
              <a:rPr kumimoji="0" lang="es-ES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Violeta Toma, TRIUMF</a:t>
            </a:r>
            <a:endParaRPr lang="en-US" b="1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Best </a:t>
            </a:r>
            <a:r>
              <a:rPr lang="en-US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unplanned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training/learning opportunity: machine failure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Best </a:t>
            </a:r>
            <a:r>
              <a:rPr lang="en-US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planned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training opportunity: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Development shifts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Machine start up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Training folded into setup (more time allotted for setup to allow training)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Shutdowns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Shift pairing (operator + expert)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79991" y="6021922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403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76200"/>
            <a:ext cx="8991600" cy="2390306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411119" y="1770547"/>
            <a:ext cx="9144000" cy="452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Training operators under high availability standards</a:t>
            </a:r>
          </a:p>
          <a:p>
            <a:pPr algn="ctr">
              <a:lnSpc>
                <a:spcPct val="150000"/>
              </a:lnSpc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Moderator: Violeta Toma, TRIUMF</a:t>
            </a:r>
            <a:endParaRPr lang="en-US" sz="1600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Training provided by: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Experienced operators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Experts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Other training forms: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External training: Accelerator School, research division (France)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Write failure reports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Intentionally created failures (can, and did lead to real failure)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Written procedures with pictures and instructions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Assign operators to work with support groups (side project or shutdown project)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63519" y="6207711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558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76200"/>
            <a:ext cx="8991600" cy="2390306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520485" y="2633265"/>
            <a:ext cx="9144000" cy="347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Training operators under high availability standards </a:t>
            </a:r>
          </a:p>
          <a:p>
            <a:pPr algn="ctr">
              <a:lnSpc>
                <a:spcPct val="150000"/>
              </a:lnSpc>
            </a:pP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Violeta Toma, TRIUMF</a:t>
            </a:r>
            <a:endParaRPr lang="en-US" sz="1600" b="1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</a:pPr>
            <a:endParaRPr lang="es-ES" sz="1600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Determine </a:t>
            </a: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who</a:t>
            </a: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can </a:t>
            </a: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deliver</a:t>
            </a: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training </a:t>
            </a: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based</a:t>
            </a: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on</a:t>
            </a: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Supervisor’s</a:t>
            </a: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personal </a:t>
            </a: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observation</a:t>
            </a:r>
            <a:endParaRPr lang="es-ES" sz="2800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Feedback</a:t>
            </a: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from</a:t>
            </a:r>
            <a:r>
              <a:rPr lang="es-ES" sz="28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sz="2800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operators</a:t>
            </a:r>
            <a:endParaRPr lang="es-ES" sz="2800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</a:pPr>
            <a:endParaRPr lang="es-ES" sz="1600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79991" y="6021922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184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xmlns="" id="{2024A84B-9CA6-4C6E-B3F1-4850C9090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"/>
          <a:stretch/>
        </p:blipFill>
        <p:spPr>
          <a:xfrm>
            <a:off x="7184571" y="3236822"/>
            <a:ext cx="5007429" cy="33894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47337" y="149353"/>
            <a:ext cx="4297326" cy="1175029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28082C-E30E-4CD0-B3A9-7669A4A40079}"/>
              </a:ext>
            </a:extLst>
          </p:cNvPr>
          <p:cNvSpPr txBox="1"/>
          <p:nvPr/>
        </p:nvSpPr>
        <p:spPr>
          <a:xfrm>
            <a:off x="-1" y="81581"/>
            <a:ext cx="4232367" cy="79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Parallel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Discussion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II: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Career Development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srgbClr val="1A214D"/>
              </a:solidFill>
              <a:effectLst/>
              <a:uLnTx/>
              <a:uFillTx/>
              <a:latin typeface="D-DIN" pitchFamily="34" charset="0"/>
              <a:ea typeface="+mn-ea"/>
              <a:cs typeface="FrankRuehl" panose="020E0503060101010101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Greg Marr, BNL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519A88EA-39DB-48F4-99D6-669B54539D5A}"/>
              </a:ext>
            </a:extLst>
          </p:cNvPr>
          <p:cNvSpPr txBox="1">
            <a:spLocks/>
          </p:cNvSpPr>
          <p:nvPr/>
        </p:nvSpPr>
        <p:spPr>
          <a:xfrm>
            <a:off x="235132" y="1049036"/>
            <a:ext cx="7354388" cy="54058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Some do want to stay in place, which reduces turnover but also advancement.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Still, getting off shift is a large (the largest?) motivator.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Leaving shifts can be a pay cut.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Advancement within Operations can be a bit like a “Klingon Warship” – only if the Captain is lost in battle, then the promotion comes…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Operator progression: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Many facilities have multiple ‘levels’ within Operations, with years to navigate.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STEM positions can be rule-bound when it comes time to promote.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Human Resources views may conflict with Operations’ values.</a:t>
            </a:r>
          </a:p>
          <a:p>
            <a:pPr marL="457200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Cooperation – former Operators, now in other groups, respond well to Operations’ needs and requests.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Many facilities see the high value in this. Some may actively seek Operators.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Suggestion: cooperation among facilities? Many would like to plan more collaboration…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EB869AE4-5920-45C7-8D34-C690C694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63" y="47154"/>
            <a:ext cx="2476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268C0A2-1285-44FC-BB9A-6D429153B9B1}"/>
              </a:ext>
            </a:extLst>
          </p:cNvPr>
          <p:cNvSpPr/>
          <p:nvPr/>
        </p:nvSpPr>
        <p:spPr>
          <a:xfrm>
            <a:off x="7926705" y="6330442"/>
            <a:ext cx="3928109" cy="4804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SNS poll measured years experience in 14 of their Operators (Milanovich)</a:t>
            </a:r>
          </a:p>
        </p:txBody>
      </p:sp>
    </p:spTree>
    <p:extLst>
      <p:ext uri="{BB962C8B-B14F-4D97-AF65-F5344CB8AC3E}">
        <p14:creationId xmlns:p14="http://schemas.microsoft.com/office/powerpoint/2010/main" val="358583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6443" y="217837"/>
            <a:ext cx="4297326" cy="1175029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28082C-E30E-4CD0-B3A9-7669A4A40079}"/>
              </a:ext>
            </a:extLst>
          </p:cNvPr>
          <p:cNvSpPr txBox="1"/>
          <p:nvPr/>
        </p:nvSpPr>
        <p:spPr>
          <a:xfrm>
            <a:off x="5296042" y="217837"/>
            <a:ext cx="3086574" cy="802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Career Development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srgbClr val="1A214D"/>
              </a:solidFill>
              <a:effectLst/>
              <a:uLnTx/>
              <a:uFillTx/>
              <a:latin typeface="D-DIN" pitchFamily="34" charset="0"/>
              <a:ea typeface="+mn-ea"/>
              <a:cs typeface="FrankRuehl" panose="020E0503060101010101" pitchFamily="34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Greg Marr, BNL</a:t>
            </a:r>
          </a:p>
        </p:txBody>
      </p:sp>
      <p:pic>
        <p:nvPicPr>
          <p:cNvPr id="25" name="Picture 2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2FF9E969-D0F1-45C2-9BB8-CEDE59B3E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01" y="96650"/>
            <a:ext cx="3043580" cy="2030323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EFE67C3E-0278-4FF2-835F-6E54ACA1B945}"/>
              </a:ext>
            </a:extLst>
          </p:cNvPr>
          <p:cNvSpPr txBox="1">
            <a:spLocks/>
          </p:cNvSpPr>
          <p:nvPr/>
        </p:nvSpPr>
        <p:spPr>
          <a:xfrm>
            <a:off x="235132" y="1404994"/>
            <a:ext cx="9310077" cy="53500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Continuing education (for degrees) can be difficult. Some shift rotations may be more accommodating than others. 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Online courses help somewhat.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In some facilities, degree level is not a large consideration.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Schooling is voluntary, and personal expense sometimes.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Suggestion: Require and reimburse training (US Particle Accelerator School or equivalent) once early in career; continue to reimburse more specialization on a volunteer basis</a:t>
            </a:r>
          </a:p>
          <a:p>
            <a:pPr marL="457200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Lateral moves: assigned work is key to developing career path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We see “Operators Tasks While Not on Shift” echoing this.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Successful Managers take responsibility for career development, not just retention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Shift work can vary – 70%, 50% of total hours…</a:t>
            </a: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Find project tasks that meet interests, encourage specialization, provide deeper understanding</a:t>
            </a:r>
          </a:p>
          <a:p>
            <a:pPr marL="457200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914400" lvl="1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457200" indent="-457200" algn="l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1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6222" y="124290"/>
            <a:ext cx="6042660" cy="1412932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210574" y="1092437"/>
            <a:ext cx="10981426" cy="535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Parallel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Discussion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II: </a:t>
            </a: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Machine learning for failure diagnosis</a:t>
            </a:r>
          </a:p>
          <a:p>
            <a:pPr algn="ctr">
              <a:lnSpc>
                <a:spcPct val="150000"/>
              </a:lnSpc>
            </a:pP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sz="14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Moderator</a:t>
            </a: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 Charles </a:t>
            </a:r>
            <a:r>
              <a:rPr lang="es-ES" sz="14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Peters</a:t>
            </a: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ORNL-SNS</a:t>
            </a:r>
            <a:endParaRPr lang="en-US" sz="1400" i="1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For your facility, how do operators diagnose failures currently?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Machine protection system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Soft interlocks with smart logic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Instead of machine learning </a:t>
            </a: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make the machine protection system smarter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Look for abrupt orbit distortions and abort store before beam loss occurs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Add more signals to the MPS (BPMs, power supply current and voltage)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Alarm system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How does Operations initiate implementation of machine learning for fault prediction?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Record downtime and trip statistics with fault causes to focus direction of utilizing machine learning to guide maintenance/upgrade priority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Involve operators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in programming/developing machine learning code</a:t>
            </a:r>
          </a:p>
        </p:txBody>
      </p:sp>
    </p:spTree>
    <p:extLst>
      <p:ext uri="{BB962C8B-B14F-4D97-AF65-F5344CB8AC3E}">
        <p14:creationId xmlns:p14="http://schemas.microsoft.com/office/powerpoint/2010/main" val="233209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207704" y="1088136"/>
            <a:ext cx="10981426" cy="494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Machine learning for failure diagnosis</a:t>
            </a:r>
          </a:p>
          <a:p>
            <a:pPr algn="ctr">
              <a:lnSpc>
                <a:spcPct val="150000"/>
              </a:lnSpc>
            </a:pP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sz="14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Moderator</a:t>
            </a: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 Charles </a:t>
            </a:r>
            <a:r>
              <a:rPr lang="es-ES" sz="14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Peters</a:t>
            </a: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ORNL-SNS</a:t>
            </a:r>
            <a:endParaRPr lang="en-US" sz="1400" i="1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How is machine learning used? Which support groups are needed to help with implementation?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Depends on facility parameters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High duty factor the </a:t>
            </a: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focus is on abrupt </a:t>
            </a:r>
            <a:r>
              <a:rPr lang="en-US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failure diagnosis 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(less focus on model and optimization of tune)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Lower duty factor the </a:t>
            </a: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focus is </a:t>
            </a:r>
            <a:r>
              <a:rPr lang="en-US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slower trends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Model and optimization of tune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Cryogenics look for abnormal slow trends (oscillating valve trends for example)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Long term trends (magnet temps, weather, cooling towers, voltage, current)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Automation/machine learning and the impact on operators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Some are working on </a:t>
            </a: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machine learning modules 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where users can enter their own data and easily run machine learning code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CB96F67-50C3-764A-B2E8-3D05CED3930C}"/>
              </a:ext>
            </a:extLst>
          </p:cNvPr>
          <p:cNvGrpSpPr/>
          <p:nvPr/>
        </p:nvGrpSpPr>
        <p:grpSpPr>
          <a:xfrm>
            <a:off x="166222" y="124290"/>
            <a:ext cx="6042660" cy="1412932"/>
            <a:chOff x="434096" y="429094"/>
            <a:chExt cx="8251010" cy="211131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8B26F21-B7F0-054F-B211-3D2C22CFA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D5BC0401-3517-B244-A51A-8A4C0F1D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85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7E6F-AA2A-4BF1-BEDC-B0A99E606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42" y="2601119"/>
            <a:ext cx="9272337" cy="925852"/>
          </a:xfrm>
        </p:spPr>
        <p:txBody>
          <a:bodyPr>
            <a:normAutofit/>
          </a:bodyPr>
          <a:lstStyle/>
          <a:p>
            <a:r>
              <a:rPr lang="en-US" dirty="0" err="1"/>
              <a:t>Gràcies</a:t>
            </a:r>
            <a:r>
              <a:rPr lang="en-US" dirty="0"/>
              <a:t>! 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BCB605-46DD-4FEA-BE95-00A6ECA6D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810" y="3788229"/>
            <a:ext cx="9144000" cy="1786569"/>
          </a:xfrm>
        </p:spPr>
        <p:txBody>
          <a:bodyPr/>
          <a:lstStyle/>
          <a:p>
            <a:r>
              <a:rPr lang="en-US" dirty="0"/>
              <a:t>Your participation in these Sessions make for a great WAO!</a:t>
            </a:r>
          </a:p>
          <a:p>
            <a:endParaRPr lang="en-US" dirty="0"/>
          </a:p>
          <a:p>
            <a:r>
              <a:rPr lang="en-US" dirty="0"/>
              <a:t>Thanks to the helpful Moderators!</a:t>
            </a:r>
          </a:p>
        </p:txBody>
      </p:sp>
    </p:spTree>
    <p:extLst>
      <p:ext uri="{BB962C8B-B14F-4D97-AF65-F5344CB8AC3E}">
        <p14:creationId xmlns:p14="http://schemas.microsoft.com/office/powerpoint/2010/main" val="43918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15818"/>
            <a:ext cx="8991600" cy="2390306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006443" y="2589386"/>
            <a:ext cx="1098142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Parallel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Discussion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I: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Automation vs operator skills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Petra Schuett of GSI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-DIN"/>
                <a:ea typeface="+mn-ea"/>
                <a:cs typeface="+mn-cs"/>
              </a:rPr>
              <a:t>Automation is more and more present in every control room.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-DIN"/>
                <a:ea typeface="+mn-ea"/>
                <a:cs typeface="+mn-cs"/>
              </a:rPr>
              <a:t>How much can realistically be automated?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-DIN"/>
                <a:ea typeface="+mn-ea"/>
                <a:cs typeface="+mn-cs"/>
              </a:rPr>
              <a:t>Which tasks are automated in your facility?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-DIN"/>
                <a:ea typeface="+mn-ea"/>
                <a:cs typeface="+mn-cs"/>
              </a:rPr>
              <a:t>What is the result: Is beam quality / availability better in the automated version?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-DIN"/>
                <a:ea typeface="+mn-ea"/>
                <a:cs typeface="+mn-cs"/>
              </a:rPr>
              <a:t>Which tasks remain to be done by the operators?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-DIN"/>
                <a:ea typeface="+mn-ea"/>
                <a:cs typeface="+mn-cs"/>
              </a:rPr>
              <a:t>Do operators lose the skills to perform complex tasks?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-DIN"/>
                <a:ea typeface="+mn-ea"/>
                <a:cs typeface="+mn-cs"/>
              </a:rPr>
              <a:t>What is the minimum staffing with automation? Could it be 0?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A214D"/>
              </a:solidFill>
              <a:effectLst/>
              <a:uLnTx/>
              <a:uFillTx/>
              <a:latin typeface="D-DIN" pitchFamily="34" charset="0"/>
              <a:ea typeface="+mn-ea"/>
              <a:cs typeface="FrankRuehl" panose="020E0503060101010101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37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6443" y="217837"/>
            <a:ext cx="4297326" cy="1175029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718169" y="520071"/>
            <a:ext cx="10981426" cy="549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Automation vs operator skills</a:t>
            </a:r>
            <a:r>
              <a:rPr lang="es-ES" sz="16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s-ES" sz="16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Moderator</a:t>
            </a:r>
            <a:r>
              <a:rPr lang="es-ES" sz="16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 Petra Schuett of GSI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-DIN"/>
              </a:rPr>
              <a:t>The degree of </a:t>
            </a:r>
            <a:r>
              <a:rPr lang="en-US" sz="2000" b="1" dirty="0">
                <a:latin typeface="D-DIN"/>
              </a:rPr>
              <a:t>automation increases </a:t>
            </a:r>
            <a:r>
              <a:rPr lang="en-US" sz="2000" dirty="0">
                <a:latin typeface="D-DIN"/>
              </a:rPr>
              <a:t>with time.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-DIN"/>
              </a:rPr>
              <a:t>Synchrotron light sources generally are much more automated than hadron machines like RHIC e.g.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-DIN"/>
              </a:rPr>
              <a:t>A task often automated in light sources is injection of new electron beam or top up injection.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-DIN"/>
              </a:rPr>
              <a:t>Several people felt, that a minimum frequency (1 or 2 per week) of </a:t>
            </a:r>
            <a:r>
              <a:rPr lang="en-US" sz="2000" b="1" i="1" dirty="0">
                <a:latin typeface="D-DIN"/>
              </a:rPr>
              <a:t>active interaction with the machine is necessary to keep the skills and knowledge of the operators up</a:t>
            </a:r>
            <a:r>
              <a:rPr lang="en-US" sz="2000" dirty="0">
                <a:latin typeface="D-DIN"/>
              </a:rPr>
              <a:t>. Examples were “manual” injection or a thorough check of machine behavior.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-DIN"/>
              </a:rPr>
              <a:t>Sometimes, automated sequences of tasks are much faster than manually doing could be. In those cases, operators must be taught offline, what’s behind.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-DIN"/>
              </a:rPr>
              <a:t>Generally, software is seen to be</a:t>
            </a:r>
            <a:r>
              <a:rPr lang="en-US" sz="2000" i="1" dirty="0">
                <a:latin typeface="D-DIN"/>
              </a:rPr>
              <a:t> </a:t>
            </a:r>
            <a:r>
              <a:rPr lang="en-US" sz="2000" b="1" i="1" dirty="0">
                <a:latin typeface="D-DIN"/>
              </a:rPr>
              <a:t>less error-prone than humans in repeating tasks</a:t>
            </a:r>
            <a:r>
              <a:rPr lang="en-US" sz="2000" dirty="0">
                <a:latin typeface="D-DIN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D-DIN"/>
              </a:rPr>
              <a:t>What </a:t>
            </a:r>
            <a:r>
              <a:rPr lang="en-US" sz="2000" b="1" dirty="0">
                <a:latin typeface="D-DIN"/>
              </a:rPr>
              <a:t>still needs human intervention </a:t>
            </a:r>
            <a:r>
              <a:rPr lang="en-US" sz="2000" dirty="0">
                <a:latin typeface="D-DIN"/>
              </a:rPr>
              <a:t>is trouble shooting or personal safety issues.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926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15818"/>
            <a:ext cx="8991600" cy="2390306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207704" y="1759786"/>
            <a:ext cx="10981426" cy="555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Parallel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Discussion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I: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Condensed" pitchFamily="2" charset="0"/>
                <a:ea typeface="+mn-ea"/>
                <a:cs typeface="+mn-cs"/>
              </a:rPr>
              <a:t>Operators’ tasks while not on shift</a:t>
            </a: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IN Condensed" pitchFamily="2" charset="0"/>
                <a:ea typeface="+mn-ea"/>
                <a:cs typeface="FrankRuehl" panose="020E0503060101010101" pitchFamily="34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Jon Bonofiglio FRIB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What categories do operator projects fall under?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Hardware?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Software?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If software, is the laboratories software repository used for version control, rollout and future support?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Are these projects owned by the operations group or are they in support of other groups (RF, Controls,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Are operators hired with special skills, knowing they can support other groups, or are operators asked what they desire to work 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14D"/>
              </a:solidFill>
              <a:effectLst/>
              <a:uLnTx/>
              <a:uFillTx/>
              <a:latin typeface="D-DIN" pitchFamily="34" charset="0"/>
              <a:ea typeface="+mn-ea"/>
              <a:cs typeface="FrankRuehl" panose="020E0503060101010101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A214D"/>
              </a:solidFill>
              <a:effectLst/>
              <a:uLnTx/>
              <a:uFillTx/>
              <a:latin typeface="D-DIN" pitchFamily="34" charset="0"/>
              <a:ea typeface="+mn-ea"/>
              <a:cs typeface="FrankRuehl" panose="020E0503060101010101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A214D"/>
              </a:solidFill>
              <a:effectLst/>
              <a:uLnTx/>
              <a:uFillTx/>
              <a:latin typeface="D-DIN" pitchFamily="34" charset="0"/>
              <a:ea typeface="+mn-ea"/>
              <a:cs typeface="FrankRuehl" panose="020E0503060101010101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164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900503"/>
            <a:ext cx="10515600" cy="5276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conversation about Operator Tasks While Not On Shift focused less on the specific tasks and more on the need for these “secondary” projects.</a:t>
            </a:r>
          </a:p>
          <a:p>
            <a:pPr lvl="1"/>
            <a:r>
              <a:rPr lang="en-US" dirty="0"/>
              <a:t> Some laboratory administrations want total concentration by the operators during the running of the machine</a:t>
            </a:r>
          </a:p>
          <a:p>
            <a:pPr lvl="2"/>
            <a:r>
              <a:rPr lang="en-US" dirty="0"/>
              <a:t>The operators are utilized during maintenance shutdowns by groups needing specific skills the operators may have</a:t>
            </a:r>
          </a:p>
          <a:p>
            <a:pPr lvl="1"/>
            <a:r>
              <a:rPr lang="en-US" dirty="0"/>
              <a:t>Most </a:t>
            </a:r>
            <a:r>
              <a:rPr lang="en-US" b="1" i="1" dirty="0"/>
              <a:t>administrations see the benefit of operators having secondary projects </a:t>
            </a:r>
            <a:r>
              <a:rPr lang="en-US" dirty="0"/>
              <a:t>as a key factor in retaining operators within the organization.</a:t>
            </a:r>
          </a:p>
          <a:p>
            <a:pPr lvl="2"/>
            <a:r>
              <a:rPr lang="en-US" dirty="0"/>
              <a:t>These secondary projects also benefit the operators as giving them a career path out of operations should they desire</a:t>
            </a:r>
          </a:p>
          <a:p>
            <a:r>
              <a:rPr lang="en-US" dirty="0"/>
              <a:t>One organization gets their operators from other groups within the laboratory</a:t>
            </a:r>
          </a:p>
          <a:p>
            <a:pPr lvl="1"/>
            <a:r>
              <a:rPr lang="en-US" dirty="0"/>
              <a:t>This keeps those employees from becoming bored with their core responsibilities (Controls, Power Supply, RF, etc.)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6EE9D5-E87E-49C8-9E04-528DDE7DCC00}"/>
              </a:ext>
            </a:extLst>
          </p:cNvPr>
          <p:cNvSpPr txBox="1"/>
          <p:nvPr/>
        </p:nvSpPr>
        <p:spPr>
          <a:xfrm>
            <a:off x="2746467" y="102912"/>
            <a:ext cx="6093822" cy="79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Condensed" pitchFamily="2" charset="0"/>
                <a:ea typeface="+mn-ea"/>
                <a:cs typeface="+mn-cs"/>
              </a:rPr>
              <a:t>Operators’ tasks while not on shift</a:t>
            </a: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IN Condensed" pitchFamily="2" charset="0"/>
                <a:ea typeface="+mn-ea"/>
                <a:cs typeface="FrankRuehl" panose="020E0503060101010101" pitchFamily="34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Jon Bonofiglio FRIB</a:t>
            </a:r>
          </a:p>
        </p:txBody>
      </p:sp>
    </p:spTree>
    <p:extLst>
      <p:ext uri="{BB962C8B-B14F-4D97-AF65-F5344CB8AC3E}">
        <p14:creationId xmlns:p14="http://schemas.microsoft.com/office/powerpoint/2010/main" val="62579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5578" y="1031554"/>
            <a:ext cx="10515600" cy="5640698"/>
          </a:xfrm>
        </p:spPr>
        <p:txBody>
          <a:bodyPr/>
          <a:lstStyle/>
          <a:p>
            <a:r>
              <a:rPr lang="en-US" dirty="0"/>
              <a:t>An additional benefit of using operators in a support role for maintenance is the </a:t>
            </a:r>
            <a:r>
              <a:rPr lang="en-US" b="1" i="1" dirty="0"/>
              <a:t>operators gain a deeper understanding </a:t>
            </a:r>
            <a:r>
              <a:rPr lang="en-US" dirty="0"/>
              <a:t>of the machines</a:t>
            </a:r>
          </a:p>
          <a:p>
            <a:pPr lvl="1"/>
            <a:r>
              <a:rPr lang="en-US" dirty="0"/>
              <a:t>These understandings give the operator perspective on how their actions controlling the accelerator affect the operability of the accelerators</a:t>
            </a:r>
          </a:p>
          <a:p>
            <a:r>
              <a:rPr lang="en-US" dirty="0"/>
              <a:t>Laboratory unions sometimes have an affect on what the operators can take on as a secondary project.</a:t>
            </a:r>
          </a:p>
          <a:p>
            <a:pPr lvl="1"/>
            <a:r>
              <a:rPr lang="en-US" dirty="0"/>
              <a:t>A Memorandum Of Understanding (MOU) between the union and administration may be needed to allow operators to help out in such organizational structures.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A644FF-B0AE-40FF-9F06-D06367060CE4}"/>
              </a:ext>
            </a:extLst>
          </p:cNvPr>
          <p:cNvSpPr txBox="1"/>
          <p:nvPr/>
        </p:nvSpPr>
        <p:spPr>
          <a:xfrm>
            <a:off x="2746467" y="102912"/>
            <a:ext cx="6093822" cy="79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Condensed" pitchFamily="2" charset="0"/>
                <a:ea typeface="+mn-ea"/>
                <a:cs typeface="+mn-cs"/>
              </a:rPr>
              <a:t>Operators’ tasks while not on shift</a:t>
            </a: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IN Condensed" pitchFamily="2" charset="0"/>
                <a:ea typeface="+mn-ea"/>
                <a:cs typeface="FrankRuehl" panose="020E0503060101010101" pitchFamily="34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Jon Bonofiglio FRIB</a:t>
            </a:r>
          </a:p>
        </p:txBody>
      </p:sp>
    </p:spTree>
    <p:extLst>
      <p:ext uri="{BB962C8B-B14F-4D97-AF65-F5344CB8AC3E}">
        <p14:creationId xmlns:p14="http://schemas.microsoft.com/office/powerpoint/2010/main" val="260093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536265"/>
            <a:ext cx="10515600" cy="5640698"/>
          </a:xfrm>
        </p:spPr>
        <p:txBody>
          <a:bodyPr>
            <a:normAutofit/>
          </a:bodyPr>
          <a:lstStyle/>
          <a:p>
            <a:r>
              <a:rPr lang="en-US" sz="3600" dirty="0"/>
              <a:t>Conclusion</a:t>
            </a:r>
          </a:p>
          <a:p>
            <a:pPr lvl="1"/>
            <a:r>
              <a:rPr lang="en-US" sz="3200" dirty="0"/>
              <a:t>Operators having secondary projects is more important than what specific project and individual may have</a:t>
            </a:r>
          </a:p>
          <a:p>
            <a:pPr marL="457200" lvl="1" indent="0">
              <a:buNone/>
            </a:pPr>
            <a:endParaRPr lang="en-US" sz="3200" dirty="0"/>
          </a:p>
          <a:p>
            <a:pPr lvl="2"/>
            <a:r>
              <a:rPr lang="en-US" sz="2800" dirty="0"/>
              <a:t>Having secondary projects prevents boredom among the operators, therefore prevents turnover within the organization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Having  secondary projects gives the operators more experience and a larger skill set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Allowing the operators to have secondary projects serves the organization by giving it a more experienced work force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EF22B8-5C27-4BE6-8B1B-25757445EC6B}"/>
              </a:ext>
            </a:extLst>
          </p:cNvPr>
          <p:cNvSpPr txBox="1"/>
          <p:nvPr/>
        </p:nvSpPr>
        <p:spPr>
          <a:xfrm>
            <a:off x="2746467" y="102912"/>
            <a:ext cx="6093822" cy="79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Condensed" pitchFamily="2" charset="0"/>
                <a:ea typeface="+mn-ea"/>
                <a:cs typeface="+mn-cs"/>
              </a:rPr>
              <a:t>Operators’ tasks while not on shift</a:t>
            </a: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IN Condensed" pitchFamily="2" charset="0"/>
                <a:ea typeface="+mn-ea"/>
                <a:cs typeface="FrankRuehl" panose="020E0503060101010101" pitchFamily="34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Moderator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: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A214D"/>
                </a:solidFill>
                <a:effectLst/>
                <a:uLnTx/>
                <a:uFillTx/>
                <a:latin typeface="D-DIN" pitchFamily="34" charset="0"/>
                <a:ea typeface="+mn-ea"/>
                <a:cs typeface="FrankRuehl" panose="020E0503060101010101" pitchFamily="34" charset="-79"/>
              </a:rPr>
              <a:t>Jon Bonofiglio FRIB</a:t>
            </a:r>
          </a:p>
        </p:txBody>
      </p:sp>
    </p:spTree>
    <p:extLst>
      <p:ext uri="{BB962C8B-B14F-4D97-AF65-F5344CB8AC3E}">
        <p14:creationId xmlns:p14="http://schemas.microsoft.com/office/powerpoint/2010/main" val="303050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15818"/>
            <a:ext cx="8991600" cy="2390306"/>
            <a:chOff x="434096" y="429094"/>
            <a:chExt cx="8251010" cy="2111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98" y="762000"/>
              <a:ext cx="2222208" cy="1109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6" y="429094"/>
              <a:ext cx="4996073" cy="21113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739358-99FC-4E1D-B654-F19896643956}"/>
              </a:ext>
            </a:extLst>
          </p:cNvPr>
          <p:cNvSpPr txBox="1"/>
          <p:nvPr/>
        </p:nvSpPr>
        <p:spPr>
          <a:xfrm>
            <a:off x="1776549" y="2035831"/>
            <a:ext cx="9541386" cy="79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Parallel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</a:t>
            </a:r>
            <a:r>
              <a:rPr lang="es-ES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Discussion</a:t>
            </a:r>
            <a:r>
              <a:rPr lang="es-E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I: </a:t>
            </a:r>
            <a:r>
              <a:rPr lang="en-US" b="1" dirty="0">
                <a:latin typeface="DIN Condensed" pitchFamily="2" charset="0"/>
              </a:rPr>
              <a:t>COMMUNICATION AND SHIFT-WORK</a:t>
            </a:r>
            <a:endParaRPr lang="es-ES" sz="1400" b="1" i="1" dirty="0">
              <a:solidFill>
                <a:srgbClr val="1A214D"/>
              </a:solidFill>
              <a:latin typeface="DIN Condensed" pitchFamily="2" charset="0"/>
              <a:cs typeface="FrankRuehl" panose="020E05030601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14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Moderator</a:t>
            </a: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 </a:t>
            </a:r>
            <a:r>
              <a:rPr lang="en-U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Laurent HARDY – ESRF </a:t>
            </a:r>
            <a:endParaRPr lang="es-ES" sz="3200" b="1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510362" y="2049814"/>
            <a:ext cx="2569589" cy="1637603"/>
            <a:chOff x="4016713" y="2032714"/>
            <a:chExt cx="2569589" cy="163760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13" y="2032714"/>
              <a:ext cx="2569589" cy="16376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7"/>
            <p:cNvSpPr txBox="1"/>
            <p:nvPr/>
          </p:nvSpPr>
          <p:spPr>
            <a:xfrm>
              <a:off x="4079391" y="2041275"/>
              <a:ext cx="2444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Operator on shift work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0823" y="2406124"/>
            <a:ext cx="9216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n-US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By definition, operators working on shift work are ‘isolated’ from the remaining staff. How can they communicate 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b="1" u="sng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Internally ?</a:t>
            </a: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(</a:t>
            </a:r>
            <a:r>
              <a:rPr lang="en-US" sz="1400" u="sng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depends on how many operators in the group</a:t>
            </a: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 CERN = 80 operators ! Often : 8 operators).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Between themselves when not on the same shift ?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    	- preferred way is generally emails. No golden solution unless interfering with private life (Zoom 	  at home – OK if teleworking time but not on holidays !)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2.    Operation group meetings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	- majority : weekly meeting with those who can attend (then minutes by email for others)</a:t>
            </a:r>
          </a:p>
          <a:p>
            <a:pPr marL="449263" lvl="1" indent="447675">
              <a:lnSpc>
                <a:spcPct val="150000"/>
              </a:lnSpc>
            </a:pPr>
            <a:r>
              <a:rPr lang="en-US" sz="1400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	- In some cases: operation meetings during shutdowns for Institutes where operators are not on    	   shift during shutdown: all can attend !</a:t>
            </a:r>
          </a:p>
        </p:txBody>
      </p:sp>
    </p:spTree>
    <p:extLst>
      <p:ext uri="{BB962C8B-B14F-4D97-AF65-F5344CB8AC3E}">
        <p14:creationId xmlns:p14="http://schemas.microsoft.com/office/powerpoint/2010/main" val="139262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9991" y="6375589"/>
            <a:ext cx="8991600" cy="394384"/>
            <a:chOff x="-5864274" y="7199392"/>
            <a:chExt cx="17524398" cy="8400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5108" y="7332663"/>
              <a:ext cx="2463632" cy="573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476" y="7301901"/>
              <a:ext cx="1539770" cy="635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6" y="7231093"/>
              <a:ext cx="1123679" cy="7766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91" y="7373595"/>
              <a:ext cx="2071195" cy="4916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969" y="7217752"/>
              <a:ext cx="1043155" cy="8033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08" y="7407546"/>
              <a:ext cx="2546177" cy="4237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274" y="7199392"/>
              <a:ext cx="1828801" cy="840095"/>
            </a:xfrm>
            <a:prstGeom prst="rect">
              <a:avLst/>
            </a:prstGeom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85" y="7334149"/>
              <a:ext cx="2096601" cy="57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25307" y="910299"/>
            <a:ext cx="9959403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Internally (cont’d)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Pass on the right information to the next colleague on shift </a:t>
            </a:r>
            <a:r>
              <a:rPr lang="en-US" b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(shift hand-over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) :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Generally overlapping teams for 15 minutes.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If several operators in the team, one is generally designed as Shift Leader and will pass on the information to the next Shift Leader (one-to-one channel interaction) – CERN example.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Overlapping + formal way (ESRF example) : 15 minutes overlapping around a coffee + when connecting to the electronic logbook, next operator is automatically filtered with “Instruction in progress” and </a:t>
            </a:r>
            <a:r>
              <a:rPr lang="en-US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obliged to read them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AutoNum type="arabicPeriod" startAt="4"/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Communication between Operator and his-her Manager</a:t>
            </a:r>
          </a:p>
          <a:p>
            <a:pPr marL="1077913" lvl="1" indent="-715963" algn="just">
              <a:lnSpc>
                <a:spcPct val="150000"/>
              </a:lnSpc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           - In some Institutes, it happens that some operators (mainly on night shift) do not meet their    manager for weeks …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	- Others Institutes, the Manager is part of the Shift Work Team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	- E-mail is the preferred solution </a:t>
            </a:r>
            <a:r>
              <a:rPr lang="en-US" b="1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when there is a need </a:t>
            </a:r>
            <a:r>
              <a:rPr lang="en-US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for communication / discussion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442072" y="209669"/>
            <a:ext cx="2569589" cy="1637603"/>
            <a:chOff x="4016713" y="2032714"/>
            <a:chExt cx="2569589" cy="16376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13" y="2032714"/>
              <a:ext cx="2569589" cy="16376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7"/>
            <p:cNvSpPr txBox="1"/>
            <p:nvPr/>
          </p:nvSpPr>
          <p:spPr>
            <a:xfrm>
              <a:off x="4079391" y="2041275"/>
              <a:ext cx="2444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Operator on shift work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FEFD57-7232-4D3F-BB3E-82AF87302F44}"/>
              </a:ext>
            </a:extLst>
          </p:cNvPr>
          <p:cNvSpPr txBox="1"/>
          <p:nvPr/>
        </p:nvSpPr>
        <p:spPr>
          <a:xfrm>
            <a:off x="1272189" y="388558"/>
            <a:ext cx="8107204" cy="79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DIN Condensed" pitchFamily="2" charset="0"/>
              </a:rPr>
              <a:t>COMMUNICATION AND SHIFT-WORK</a:t>
            </a:r>
            <a:endParaRPr lang="es-ES" sz="1400" b="1" i="1" dirty="0">
              <a:solidFill>
                <a:srgbClr val="1A214D"/>
              </a:solidFill>
              <a:latin typeface="DIN Condensed" pitchFamily="2" charset="0"/>
              <a:cs typeface="FrankRuehl" panose="020E05030601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s-ES" sz="1400" i="1" dirty="0" err="1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Moderator</a:t>
            </a:r>
            <a:r>
              <a:rPr lang="es-E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: </a:t>
            </a:r>
            <a:r>
              <a:rPr lang="en-US" sz="1400" i="1" dirty="0">
                <a:solidFill>
                  <a:srgbClr val="1A214D"/>
                </a:solidFill>
                <a:latin typeface="D-DIN" pitchFamily="34" charset="0"/>
                <a:cs typeface="FrankRuehl" panose="020E0503060101010101" pitchFamily="34" charset="-79"/>
              </a:rPr>
              <a:t>Laurent HARDY – ESRF </a:t>
            </a:r>
            <a:endParaRPr lang="es-ES" sz="3200" b="1" dirty="0">
              <a:solidFill>
                <a:srgbClr val="1A214D"/>
              </a:solidFill>
              <a:latin typeface="D-DIN" pitchFamily="34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30418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NL2021wide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NL2021wide" id="{B069DBB5-C967-4887-B92B-04704DD39D2F}" vid="{CF5409BD-2D28-4AF5-A717-499466200B83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 anchor="t">
        <a:spAutoFit/>
      </a:bodyPr>
      <a:lstStyle>
        <a:defPPr>
          <a:defRPr dirty="0" err="1" smtClean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1805</Words>
  <Application>Microsoft Office PowerPoint</Application>
  <PresentationFormat>Custom</PresentationFormat>
  <Paragraphs>189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Theme</vt:lpstr>
      <vt:lpstr>BNL2021wide</vt:lpstr>
      <vt:lpstr>1_Tema de Office</vt:lpstr>
      <vt:lpstr>Parallel Discussion  Sessions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Gràcies!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Marr, Gregory</dc:creator>
  <cp:lastModifiedBy>Daimí Pérez Batista</cp:lastModifiedBy>
  <cp:revision>3</cp:revision>
  <dcterms:created xsi:type="dcterms:W3CDTF">2021-10-06T01:26:17Z</dcterms:created>
  <dcterms:modified xsi:type="dcterms:W3CDTF">2021-10-08T12:53:32Z</dcterms:modified>
</cp:coreProperties>
</file>